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88" r:id="rId2"/>
    <p:sldId id="273" r:id="rId3"/>
    <p:sldId id="279" r:id="rId4"/>
    <p:sldId id="280" r:id="rId5"/>
    <p:sldId id="281" r:id="rId6"/>
    <p:sldId id="282" r:id="rId7"/>
    <p:sldId id="283" r:id="rId8"/>
    <p:sldId id="286" r:id="rId9"/>
    <p:sldId id="287" r:id="rId10"/>
    <p:sldId id="284" r:id="rId11"/>
    <p:sldId id="28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067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94" d="100"/>
          <a:sy n="94" d="100"/>
        </p:scale>
        <p:origin x="105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25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A794CCE7-A927-5484-56CE-BA92B079804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ACD06C-9E94-28BA-6B7F-F14DF8B159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A27CD7A-BD0C-56BD-9EE1-0087A3AB24F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154E414-C1F3-21A8-2011-E56A2A63530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3D08C314-516C-0B16-790D-D6528B4B0E5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E19EFC9-E06C-DDEE-8F88-CAB3446D08B7}"/>
                </a:ext>
              </a:extLst>
            </p:cNvPr>
            <p:cNvSpPr txBox="1"/>
            <p:nvPr/>
          </p:nvSpPr>
          <p:spPr>
            <a:xfrm>
              <a:off x="1435693" y="2360109"/>
              <a:ext cx="6375163" cy="25545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  <a:sym typeface="Wingdings" panose="05000000000000000000" pitchFamily="2" charset="2"/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connais et j’utilise diverses représentations d’un nombre et je passe de l’une à l’autre.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469D79CD-46E1-24A8-79A5-8B2C856C69D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662603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16" y="1267133"/>
            <a:ext cx="1733197" cy="1740987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28" y="1267133"/>
            <a:ext cx="255738" cy="1740987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530FE3-83A7-DEAF-DE1E-DA6DA84C1C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181" y="1267133"/>
            <a:ext cx="255738" cy="1740987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877FE9F-BEA0-5351-16C1-AA62685358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67" y="1267133"/>
            <a:ext cx="255738" cy="1740987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80F0A7-1A9F-50CB-0606-A7F1C6BAE56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29" y="3974327"/>
            <a:ext cx="255738" cy="24590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37FC118-658D-AFC6-7D55-BD7CBE8A7A70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673" y="3580187"/>
            <a:ext cx="255738" cy="24590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C801019E-DD26-D819-C717-4A300ED47E9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02" y="3974327"/>
            <a:ext cx="255738" cy="245902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B97008D-EC39-C936-F12D-1ACFF618B58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46" y="3580187"/>
            <a:ext cx="255738" cy="245902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672E7A6C-025C-4747-069C-F8E683FA80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29" y="3186047"/>
            <a:ext cx="255738" cy="245902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C7DC13C4-0ABE-376C-8FBC-24BB36AF342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46" y="3186047"/>
            <a:ext cx="255738" cy="245902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2F52385F-5037-CFC8-E771-DB28E396B2A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467" y="1267133"/>
            <a:ext cx="255738" cy="1740987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13B5F4C9-F065-3700-4209-E6D5C68640E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918" y="1267133"/>
            <a:ext cx="255735" cy="1740968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FF50BE3D-A655-8FD9-40DC-EC1B45B3857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F8E05F0-AE52-496B-A7A8-7085EA20A3E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3B5EC23-06F1-9C9E-FCA3-3EF5C5D85BFF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Rectangle 18">
            <a:extLst>
              <a:ext uri="{FF2B5EF4-FFF2-40B4-BE49-F238E27FC236}">
                <a16:creationId xmlns:a16="http://schemas.microsoft.com/office/drawing/2014/main" id="{572BBF04-904F-7CEC-088A-F2471B355D1F}"/>
              </a:ext>
            </a:extLst>
          </p:cNvPr>
          <p:cNvSpPr/>
          <p:nvPr/>
        </p:nvSpPr>
        <p:spPr>
          <a:xfrm>
            <a:off x="8406905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AAC2E51-B8DA-FF7B-A46E-C4F7D7140FC3}"/>
              </a:ext>
            </a:extLst>
          </p:cNvPr>
          <p:cNvSpPr/>
          <p:nvPr/>
        </p:nvSpPr>
        <p:spPr>
          <a:xfrm>
            <a:off x="8557360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CF07D07-BDB1-8506-4F6A-2D2752DCD86E}"/>
              </a:ext>
            </a:extLst>
          </p:cNvPr>
          <p:cNvSpPr/>
          <p:nvPr/>
        </p:nvSpPr>
        <p:spPr>
          <a:xfrm>
            <a:off x="8406905" y="35888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4A9E29F-A1DD-A81B-3E0F-DA644631BCFB}"/>
              </a:ext>
            </a:extLst>
          </p:cNvPr>
          <p:cNvSpPr/>
          <p:nvPr/>
        </p:nvSpPr>
        <p:spPr>
          <a:xfrm>
            <a:off x="8557360" y="35888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2EEDE80-D525-5FBA-D38D-C81C43B94395}"/>
              </a:ext>
            </a:extLst>
          </p:cNvPr>
          <p:cNvSpPr/>
          <p:nvPr/>
        </p:nvSpPr>
        <p:spPr>
          <a:xfrm>
            <a:off x="8407463" y="3055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5800C88-EDE5-D447-568F-C69E14450B18}"/>
              </a:ext>
            </a:extLst>
          </p:cNvPr>
          <p:cNvSpPr/>
          <p:nvPr/>
        </p:nvSpPr>
        <p:spPr>
          <a:xfrm>
            <a:off x="8407463" y="32332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773F30B-7681-2579-A2F3-2D7E2DED932B}"/>
              </a:ext>
            </a:extLst>
          </p:cNvPr>
          <p:cNvSpPr/>
          <p:nvPr/>
        </p:nvSpPr>
        <p:spPr>
          <a:xfrm>
            <a:off x="8557918" y="32332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48EB712-43EC-B6CE-E5C6-67C6A24659FC}"/>
              </a:ext>
            </a:extLst>
          </p:cNvPr>
          <p:cNvSpPr/>
          <p:nvPr/>
        </p:nvSpPr>
        <p:spPr>
          <a:xfrm>
            <a:off x="8407463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DEEE1803-2F97-0E06-8ECD-032B08F7BF4C}"/>
              </a:ext>
            </a:extLst>
          </p:cNvPr>
          <p:cNvSpPr/>
          <p:nvPr/>
        </p:nvSpPr>
        <p:spPr>
          <a:xfrm>
            <a:off x="5754797" y="156858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98E24A69-ADA9-AB04-05F6-105C9A7ADA6C}"/>
              </a:ext>
            </a:extLst>
          </p:cNvPr>
          <p:cNvSpPr/>
          <p:nvPr/>
        </p:nvSpPr>
        <p:spPr>
          <a:xfrm>
            <a:off x="4628244" y="156858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9B574591-8D4D-42AF-38BB-A8B4D9D07F45}"/>
              </a:ext>
            </a:extLst>
          </p:cNvPr>
          <p:cNvSpPr/>
          <p:nvPr/>
        </p:nvSpPr>
        <p:spPr>
          <a:xfrm>
            <a:off x="6867530" y="156858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393AE127-CCE9-86CF-291F-CD077C8F12E9}"/>
              </a:ext>
            </a:extLst>
          </p:cNvPr>
          <p:cNvSpPr/>
          <p:nvPr/>
        </p:nvSpPr>
        <p:spPr>
          <a:xfrm>
            <a:off x="7994083" y="15786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3D97FF73-FD8F-43C9-5EC9-93822708FD24}"/>
              </a:ext>
            </a:extLst>
          </p:cNvPr>
          <p:cNvSpPr/>
          <p:nvPr/>
        </p:nvSpPr>
        <p:spPr>
          <a:xfrm>
            <a:off x="5964565" y="283741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C5F934AC-3A6D-81C2-EED7-1C5F02C29334}"/>
              </a:ext>
            </a:extLst>
          </p:cNvPr>
          <p:cNvSpPr/>
          <p:nvPr/>
        </p:nvSpPr>
        <p:spPr>
          <a:xfrm>
            <a:off x="4838012" y="283741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ED68BCB2-105A-63CD-81BB-8659BFC70E26}"/>
              </a:ext>
            </a:extLst>
          </p:cNvPr>
          <p:cNvSpPr/>
          <p:nvPr/>
        </p:nvSpPr>
        <p:spPr>
          <a:xfrm>
            <a:off x="7077298" y="283741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723158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812" y="4762607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821192" y="534719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165816" y="534719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499364" y="534719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0E705A-ABC7-02B3-22C2-415ED318861B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233749D-DD9C-94A4-4B16-75E4306A0D5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C788EB7-689A-B480-EDE3-174FD14D4C1B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1" name="Image 10">
            <a:extLst>
              <a:ext uri="{FF2B5EF4-FFF2-40B4-BE49-F238E27FC236}">
                <a16:creationId xmlns:a16="http://schemas.microsoft.com/office/drawing/2014/main" id="{234E5D4D-7091-EA50-CDE5-E1B4E8235FB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016" y="1267133"/>
            <a:ext cx="1733197" cy="1740987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C0EE4BB-FEC8-8BF8-7DFD-C01A15C2831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0828" y="1267133"/>
            <a:ext cx="255738" cy="1740987"/>
          </a:xfrm>
          <a:prstGeom prst="rect">
            <a:avLst/>
          </a:prstGeom>
        </p:spPr>
      </p:pic>
      <p:pic>
        <p:nvPicPr>
          <p:cNvPr id="25" name="Image 24">
            <a:extLst>
              <a:ext uri="{FF2B5EF4-FFF2-40B4-BE49-F238E27FC236}">
                <a16:creationId xmlns:a16="http://schemas.microsoft.com/office/drawing/2014/main" id="{E0DF55FA-25AC-F7BE-3C0E-F6DCE21572B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2181" y="1267133"/>
            <a:ext cx="255738" cy="1740987"/>
          </a:xfrm>
          <a:prstGeom prst="rect">
            <a:avLst/>
          </a:prstGeom>
        </p:spPr>
      </p:pic>
      <p:pic>
        <p:nvPicPr>
          <p:cNvPr id="26" name="Image 25">
            <a:extLst>
              <a:ext uri="{FF2B5EF4-FFF2-40B4-BE49-F238E27FC236}">
                <a16:creationId xmlns:a16="http://schemas.microsoft.com/office/drawing/2014/main" id="{764DB526-76DD-8051-7B45-1DE753F39DCD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067" y="1267133"/>
            <a:ext cx="255738" cy="1740987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DD7E9E35-81FB-3105-EEA7-D599A5B6290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29" y="3974327"/>
            <a:ext cx="255738" cy="245902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88EEABE3-5444-B7F5-A9E7-8FAAD0E8FDFD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673" y="3580187"/>
            <a:ext cx="255738" cy="245902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28A3F4B0-1A65-6A6D-86C1-AA89221B703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6702" y="3974327"/>
            <a:ext cx="255738" cy="245902"/>
          </a:xfrm>
          <a:prstGeom prst="rect">
            <a:avLst/>
          </a:prstGeom>
        </p:spPr>
      </p:pic>
      <p:pic>
        <p:nvPicPr>
          <p:cNvPr id="30" name="Image 29">
            <a:extLst>
              <a:ext uri="{FF2B5EF4-FFF2-40B4-BE49-F238E27FC236}">
                <a16:creationId xmlns:a16="http://schemas.microsoft.com/office/drawing/2014/main" id="{FDD7E075-55F7-BEBB-789C-47D99463E7E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46" y="3580187"/>
            <a:ext cx="255738" cy="245902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6854867F-EAB2-276F-F3B7-8EE403C464A5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429" y="3186047"/>
            <a:ext cx="255738" cy="245902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6DCF1437-69B1-A86C-A6C4-4237489D3A04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3946" y="3186047"/>
            <a:ext cx="255738" cy="245902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A20E3757-0692-4BBB-C9F1-4F4D272A013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3467" y="1267133"/>
            <a:ext cx="255738" cy="1740987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2738C34C-AD11-CA00-FB2D-B1EC75BC3E1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918" y="1267133"/>
            <a:ext cx="255735" cy="1740968"/>
          </a:xfrm>
          <a:prstGeom prst="rect">
            <a:avLst/>
          </a:prstGeom>
        </p:spPr>
      </p:pic>
      <p:sp>
        <p:nvSpPr>
          <p:cNvPr id="35" name="Rectangle 34">
            <a:extLst>
              <a:ext uri="{FF2B5EF4-FFF2-40B4-BE49-F238E27FC236}">
                <a16:creationId xmlns:a16="http://schemas.microsoft.com/office/drawing/2014/main" id="{100BE17C-2E19-3420-A273-7AB879C77F7A}"/>
              </a:ext>
            </a:extLst>
          </p:cNvPr>
          <p:cNvSpPr/>
          <p:nvPr/>
        </p:nvSpPr>
        <p:spPr>
          <a:xfrm>
            <a:off x="8406905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46E5A494-B141-86F3-44D4-EE0ECE3AC878}"/>
              </a:ext>
            </a:extLst>
          </p:cNvPr>
          <p:cNvSpPr/>
          <p:nvPr/>
        </p:nvSpPr>
        <p:spPr>
          <a:xfrm>
            <a:off x="8557360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891667D-7041-3E3E-667B-D1E33572C9F9}"/>
              </a:ext>
            </a:extLst>
          </p:cNvPr>
          <p:cNvSpPr/>
          <p:nvPr/>
        </p:nvSpPr>
        <p:spPr>
          <a:xfrm>
            <a:off x="8406905" y="35888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89EEA64-18AA-E9D4-A7CF-621178DD5AAB}"/>
              </a:ext>
            </a:extLst>
          </p:cNvPr>
          <p:cNvSpPr/>
          <p:nvPr/>
        </p:nvSpPr>
        <p:spPr>
          <a:xfrm>
            <a:off x="8557360" y="35888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A58C7214-F5E2-0EB8-9BC1-EB7D64E8439A}"/>
              </a:ext>
            </a:extLst>
          </p:cNvPr>
          <p:cNvSpPr/>
          <p:nvPr/>
        </p:nvSpPr>
        <p:spPr>
          <a:xfrm>
            <a:off x="8407463" y="3055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66AF042D-4B53-2AC4-83F1-D219FAFAD920}"/>
              </a:ext>
            </a:extLst>
          </p:cNvPr>
          <p:cNvSpPr/>
          <p:nvPr/>
        </p:nvSpPr>
        <p:spPr>
          <a:xfrm>
            <a:off x="8407463" y="32332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1C575E3-EEFA-4336-05B0-77F41843DC4F}"/>
              </a:ext>
            </a:extLst>
          </p:cNvPr>
          <p:cNvSpPr/>
          <p:nvPr/>
        </p:nvSpPr>
        <p:spPr>
          <a:xfrm>
            <a:off x="8557918" y="32332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18866E19-DF65-153C-F688-1D31A7848B56}"/>
              </a:ext>
            </a:extLst>
          </p:cNvPr>
          <p:cNvSpPr/>
          <p:nvPr/>
        </p:nvSpPr>
        <p:spPr>
          <a:xfrm>
            <a:off x="8407463" y="34110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2087E492-8606-FD66-5517-C21AA5811B00}"/>
              </a:ext>
            </a:extLst>
          </p:cNvPr>
          <p:cNvSpPr/>
          <p:nvPr/>
        </p:nvSpPr>
        <p:spPr>
          <a:xfrm>
            <a:off x="5754797" y="156858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Cube 43">
            <a:extLst>
              <a:ext uri="{FF2B5EF4-FFF2-40B4-BE49-F238E27FC236}">
                <a16:creationId xmlns:a16="http://schemas.microsoft.com/office/drawing/2014/main" id="{C80698CE-A3D5-BE41-7518-A56F3D1C079C}"/>
              </a:ext>
            </a:extLst>
          </p:cNvPr>
          <p:cNvSpPr/>
          <p:nvPr/>
        </p:nvSpPr>
        <p:spPr>
          <a:xfrm>
            <a:off x="4628244" y="156858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F5A49CC2-4C4C-EB77-6287-866AF845DBBA}"/>
              </a:ext>
            </a:extLst>
          </p:cNvPr>
          <p:cNvSpPr/>
          <p:nvPr/>
        </p:nvSpPr>
        <p:spPr>
          <a:xfrm>
            <a:off x="6867530" y="156858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5FF43512-0EB3-BA00-A4D5-C90257F0F287}"/>
              </a:ext>
            </a:extLst>
          </p:cNvPr>
          <p:cNvSpPr/>
          <p:nvPr/>
        </p:nvSpPr>
        <p:spPr>
          <a:xfrm>
            <a:off x="7994083" y="157861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2FABA0CC-8A51-EC0B-89C3-58BE793EC06E}"/>
              </a:ext>
            </a:extLst>
          </p:cNvPr>
          <p:cNvSpPr/>
          <p:nvPr/>
        </p:nvSpPr>
        <p:spPr>
          <a:xfrm>
            <a:off x="5964565" y="283741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Cube 47">
            <a:extLst>
              <a:ext uri="{FF2B5EF4-FFF2-40B4-BE49-F238E27FC236}">
                <a16:creationId xmlns:a16="http://schemas.microsoft.com/office/drawing/2014/main" id="{09098499-41F8-D6EB-6735-037E13E0BC83}"/>
              </a:ext>
            </a:extLst>
          </p:cNvPr>
          <p:cNvSpPr/>
          <p:nvPr/>
        </p:nvSpPr>
        <p:spPr>
          <a:xfrm>
            <a:off x="4838012" y="283741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Cube 48">
            <a:extLst>
              <a:ext uri="{FF2B5EF4-FFF2-40B4-BE49-F238E27FC236}">
                <a16:creationId xmlns:a16="http://schemas.microsoft.com/office/drawing/2014/main" id="{F9ECC46F-5A60-F45E-F14C-3190E5D11ABC}"/>
              </a:ext>
            </a:extLst>
          </p:cNvPr>
          <p:cNvSpPr/>
          <p:nvPr/>
        </p:nvSpPr>
        <p:spPr>
          <a:xfrm>
            <a:off x="7077298" y="283741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50" name="Groupe 49">
            <a:extLst>
              <a:ext uri="{FF2B5EF4-FFF2-40B4-BE49-F238E27FC236}">
                <a16:creationId xmlns:a16="http://schemas.microsoft.com/office/drawing/2014/main" id="{D96DD1E2-985C-62E1-C62B-08CD95DC568F}"/>
              </a:ext>
            </a:extLst>
          </p:cNvPr>
          <p:cNvGrpSpPr/>
          <p:nvPr/>
        </p:nvGrpSpPr>
        <p:grpSpPr>
          <a:xfrm>
            <a:off x="5667433" y="4670153"/>
            <a:ext cx="2540388" cy="1218457"/>
            <a:chOff x="4529348" y="5039317"/>
            <a:chExt cx="1973375" cy="946498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9881DAF-2A15-7931-916D-0B0A447E7335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33BD488B-C4C8-1473-2283-FA19786C5AD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8DCFB58-B005-3DB0-9E11-A5AA88C4B64D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F0C53AC9-A787-C794-2856-B4A05367AD3E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E409550-13A5-30A9-87C6-3CF367300E92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55024F28-EFCB-8E77-3F8E-54A033D79FD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7518AA26-5926-3102-7EDA-990F68BE8BFE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E9292F08-3285-E508-13B4-81C8BD7EDADC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59" name="ZoneTexte 58">
            <a:extLst>
              <a:ext uri="{FF2B5EF4-FFF2-40B4-BE49-F238E27FC236}">
                <a16:creationId xmlns:a16="http://schemas.microsoft.com/office/drawing/2014/main" id="{E1B1BA01-DAE1-3F7D-C375-826B07D7CB40}"/>
              </a:ext>
            </a:extLst>
          </p:cNvPr>
          <p:cNvSpPr txBox="1"/>
          <p:nvPr/>
        </p:nvSpPr>
        <p:spPr>
          <a:xfrm>
            <a:off x="7666337" y="511014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7</a:t>
            </a:r>
          </a:p>
        </p:txBody>
      </p:sp>
      <p:sp>
        <p:nvSpPr>
          <p:cNvPr id="60" name="ZoneTexte 59">
            <a:extLst>
              <a:ext uri="{FF2B5EF4-FFF2-40B4-BE49-F238E27FC236}">
                <a16:creationId xmlns:a16="http://schemas.microsoft.com/office/drawing/2014/main" id="{9FC123F2-78BC-E3BA-D044-5942157C51C5}"/>
              </a:ext>
            </a:extLst>
          </p:cNvPr>
          <p:cNvSpPr txBox="1"/>
          <p:nvPr/>
        </p:nvSpPr>
        <p:spPr>
          <a:xfrm>
            <a:off x="5770060" y="511461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7</a:t>
            </a:r>
          </a:p>
        </p:txBody>
      </p:sp>
      <p:sp>
        <p:nvSpPr>
          <p:cNvPr id="61" name="ZoneTexte 60">
            <a:extLst>
              <a:ext uri="{FF2B5EF4-FFF2-40B4-BE49-F238E27FC236}">
                <a16:creationId xmlns:a16="http://schemas.microsoft.com/office/drawing/2014/main" id="{34F20751-C1FB-A0C3-2FE6-E0F43500685B}"/>
              </a:ext>
            </a:extLst>
          </p:cNvPr>
          <p:cNvSpPr txBox="1"/>
          <p:nvPr/>
        </p:nvSpPr>
        <p:spPr>
          <a:xfrm>
            <a:off x="6386641" y="511014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62" name="ZoneTexte 61">
            <a:extLst>
              <a:ext uri="{FF2B5EF4-FFF2-40B4-BE49-F238E27FC236}">
                <a16:creationId xmlns:a16="http://schemas.microsoft.com/office/drawing/2014/main" id="{6B743336-29FB-C3C0-57F2-2D5AFF078FEF}"/>
              </a:ext>
            </a:extLst>
          </p:cNvPr>
          <p:cNvSpPr txBox="1"/>
          <p:nvPr/>
        </p:nvSpPr>
        <p:spPr>
          <a:xfrm>
            <a:off x="6995811" y="511014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27237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59" grpId="0"/>
      <p:bldP spid="61" grpId="0"/>
      <p:bldP spid="6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368" y="367849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314" y="2169000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744" y="4329000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9214" y="2169000"/>
            <a:ext cx="370169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5988" y="393486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1B21624-EAD4-658A-2D56-80842639CFB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744" y="3540720"/>
            <a:ext cx="374400" cy="3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9017" y="4329000"/>
            <a:ext cx="374400" cy="3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6261" y="3934860"/>
            <a:ext cx="374400" cy="360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D7BB4265-E6CF-1480-9DAA-F0376C7AB171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D6FF57B-97C0-58B6-B06A-6BB0EA7F3FC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2D62F21-0293-886B-0C14-F5ADEE1F2E2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083C58DF-7379-B494-C28C-079934CFC8E1}"/>
              </a:ext>
            </a:extLst>
          </p:cNvPr>
          <p:cNvSpPr/>
          <p:nvPr/>
        </p:nvSpPr>
        <p:spPr>
          <a:xfrm>
            <a:off x="7555882" y="360273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9EBF9B-E806-C7A5-FEAF-E9FD5D1F8A31}"/>
              </a:ext>
            </a:extLst>
          </p:cNvPr>
          <p:cNvSpPr/>
          <p:nvPr/>
        </p:nvSpPr>
        <p:spPr>
          <a:xfrm>
            <a:off x="8389230" y="41449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96F318-9BDB-E5A3-E41D-519054256496}"/>
              </a:ext>
            </a:extLst>
          </p:cNvPr>
          <p:cNvSpPr/>
          <p:nvPr/>
        </p:nvSpPr>
        <p:spPr>
          <a:xfrm>
            <a:off x="8539685" y="41449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B57D918-29CF-B2A6-5F58-39C5BC699151}"/>
              </a:ext>
            </a:extLst>
          </p:cNvPr>
          <p:cNvSpPr/>
          <p:nvPr/>
        </p:nvSpPr>
        <p:spPr>
          <a:xfrm>
            <a:off x="8389230" y="43227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C9CF000-650C-96B7-8202-561C56374C41}"/>
              </a:ext>
            </a:extLst>
          </p:cNvPr>
          <p:cNvSpPr/>
          <p:nvPr/>
        </p:nvSpPr>
        <p:spPr>
          <a:xfrm>
            <a:off x="8539685" y="43227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8822363-62E5-1832-DB44-0E12AF75BF21}"/>
              </a:ext>
            </a:extLst>
          </p:cNvPr>
          <p:cNvSpPr/>
          <p:nvPr/>
        </p:nvSpPr>
        <p:spPr>
          <a:xfrm>
            <a:off x="8389788" y="37893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A32BD75-1D20-136F-7131-BA4039162184}"/>
              </a:ext>
            </a:extLst>
          </p:cNvPr>
          <p:cNvSpPr/>
          <p:nvPr/>
        </p:nvSpPr>
        <p:spPr>
          <a:xfrm>
            <a:off x="8540243" y="37893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4E59D66-56BB-A8F1-84A0-10369C06A487}"/>
              </a:ext>
            </a:extLst>
          </p:cNvPr>
          <p:cNvSpPr/>
          <p:nvPr/>
        </p:nvSpPr>
        <p:spPr>
          <a:xfrm>
            <a:off x="8389788" y="39671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95AC9C9-794D-09F9-979D-245AEE269174}"/>
              </a:ext>
            </a:extLst>
          </p:cNvPr>
          <p:cNvSpPr/>
          <p:nvPr/>
        </p:nvSpPr>
        <p:spPr>
          <a:xfrm>
            <a:off x="8540243" y="39671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96D3FAB-D924-D1F5-C209-5B95E9907D7B}"/>
              </a:ext>
            </a:extLst>
          </p:cNvPr>
          <p:cNvSpPr/>
          <p:nvPr/>
        </p:nvSpPr>
        <p:spPr>
          <a:xfrm>
            <a:off x="8389788" y="414490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E7590CB-5097-8122-7200-E29CB45A0891}"/>
              </a:ext>
            </a:extLst>
          </p:cNvPr>
          <p:cNvSpPr/>
          <p:nvPr/>
        </p:nvSpPr>
        <p:spPr>
          <a:xfrm>
            <a:off x="5235409" y="360273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821B347C-6D0D-009D-79E9-F034A09F934C}"/>
              </a:ext>
            </a:extLst>
          </p:cNvPr>
          <p:cNvSpPr/>
          <p:nvPr/>
        </p:nvSpPr>
        <p:spPr>
          <a:xfrm>
            <a:off x="6361962" y="23024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33C8DA5B-B903-818C-119F-C44AB4FDD2F5}"/>
              </a:ext>
            </a:extLst>
          </p:cNvPr>
          <p:cNvSpPr/>
          <p:nvPr/>
        </p:nvSpPr>
        <p:spPr>
          <a:xfrm>
            <a:off x="5235409" y="230244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Cube 26">
            <a:extLst>
              <a:ext uri="{FF2B5EF4-FFF2-40B4-BE49-F238E27FC236}">
                <a16:creationId xmlns:a16="http://schemas.microsoft.com/office/drawing/2014/main" id="{6F667270-C057-AED6-BEB2-F0AC0341FBDA}"/>
              </a:ext>
            </a:extLst>
          </p:cNvPr>
          <p:cNvSpPr/>
          <p:nvPr/>
        </p:nvSpPr>
        <p:spPr>
          <a:xfrm>
            <a:off x="7521690" y="230244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E960D82-128A-B873-53A0-B9E4F2561BD6}"/>
              </a:ext>
            </a:extLst>
          </p:cNvPr>
          <p:cNvSpPr/>
          <p:nvPr/>
        </p:nvSpPr>
        <p:spPr>
          <a:xfrm>
            <a:off x="6361962" y="3638634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7C60CE1E-AF50-B37A-9E14-1B14F5AB62EB}"/>
              </a:ext>
            </a:extLst>
          </p:cNvPr>
          <p:cNvSpPr/>
          <p:nvPr/>
        </p:nvSpPr>
        <p:spPr>
          <a:xfrm>
            <a:off x="7739397" y="360273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C5C94D2-0B45-3B5E-228B-89DDF2DCF91E}"/>
              </a:ext>
            </a:extLst>
          </p:cNvPr>
          <p:cNvSpPr/>
          <p:nvPr/>
        </p:nvSpPr>
        <p:spPr>
          <a:xfrm>
            <a:off x="7935310" y="360273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889E2ECB-2F61-358B-FDCC-6406F7FBA14F}"/>
              </a:ext>
            </a:extLst>
          </p:cNvPr>
          <p:cNvSpPr/>
          <p:nvPr/>
        </p:nvSpPr>
        <p:spPr>
          <a:xfrm>
            <a:off x="8118825" y="360273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5890" y="4659252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975270" y="524384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319894" y="524384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653442" y="524384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107E31-233F-AB60-620E-294CD09FE6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60" y="2003105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8857E556-43F5-B55C-F619-B650BD3C392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290" y="4163105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62C50D3-6530-B8A5-2401-548BBD5EAD6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760" y="2003105"/>
            <a:ext cx="370169" cy="252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AD6A371-CBD4-CFE1-9486-4D2B26CE61D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4534" y="3768965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0CACC72-5DD2-7C66-2A7A-9ECA1424F54A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290" y="3374825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567E103-33BE-6C82-8F6A-D99E1325180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7563" y="4163105"/>
            <a:ext cx="3744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D894AB-6692-BFCA-872E-825C586EBF5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807" y="3768965"/>
            <a:ext cx="374400" cy="360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E6FA0268-556B-5640-4B47-7F652D7FAE40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FEAA4-CD0B-BF71-C136-80C1340FD163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3039C714-A6B9-6024-7B60-2973F965B361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D0F8F26D-B5D0-BD75-FEE1-2ED07B4A2F0C}"/>
              </a:ext>
            </a:extLst>
          </p:cNvPr>
          <p:cNvGrpSpPr/>
          <p:nvPr/>
        </p:nvGrpSpPr>
        <p:grpSpPr>
          <a:xfrm>
            <a:off x="5674973" y="4639280"/>
            <a:ext cx="2540388" cy="1218457"/>
            <a:chOff x="4529348" y="5039317"/>
            <a:chExt cx="1973375" cy="946498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DA8ED8-84EC-B9EB-ED3B-7BED187ECAB0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86CD6681-8D30-4E9B-E585-D18D10CE5C6B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AE3704B-1CC4-AB83-5606-CA70B2244EA1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E439A1-3FA6-166D-EDAA-C6A86C504F44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533DC263-6ADE-D4DC-3590-3A15072C8BCB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076EAD9E-30E1-4068-DCE5-A753D6CF1334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6F95E5E-EA49-BC04-1C47-50EC6CCB0602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6B604EB-D8A7-BBEA-B55B-C4CB85084C2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E04C43B6-844F-1B59-6115-0FE838A38E53}"/>
              </a:ext>
            </a:extLst>
          </p:cNvPr>
          <p:cNvSpPr txBox="1"/>
          <p:nvPr/>
        </p:nvSpPr>
        <p:spPr>
          <a:xfrm>
            <a:off x="7673877" y="5079271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7E59E4C5-D5BD-F367-80D3-3D9EECB2F82A}"/>
              </a:ext>
            </a:extLst>
          </p:cNvPr>
          <p:cNvSpPr/>
          <p:nvPr/>
        </p:nvSpPr>
        <p:spPr>
          <a:xfrm>
            <a:off x="7661299" y="299707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E34EC2A-640B-D960-BE6E-D92D3D8502EB}"/>
              </a:ext>
            </a:extLst>
          </p:cNvPr>
          <p:cNvSpPr/>
          <p:nvPr/>
        </p:nvSpPr>
        <p:spPr>
          <a:xfrm>
            <a:off x="8494647" y="35392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D11E8B8-1CCA-85F5-C293-4A890D2868A5}"/>
              </a:ext>
            </a:extLst>
          </p:cNvPr>
          <p:cNvSpPr/>
          <p:nvPr/>
        </p:nvSpPr>
        <p:spPr>
          <a:xfrm>
            <a:off x="8645102" y="35392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C2E38B3-449C-E10A-5964-B9FA3C076F7A}"/>
              </a:ext>
            </a:extLst>
          </p:cNvPr>
          <p:cNvSpPr/>
          <p:nvPr/>
        </p:nvSpPr>
        <p:spPr>
          <a:xfrm>
            <a:off x="8494647" y="37170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31107E31-D79A-1FB1-6584-DA51E1AAD9E1}"/>
              </a:ext>
            </a:extLst>
          </p:cNvPr>
          <p:cNvSpPr/>
          <p:nvPr/>
        </p:nvSpPr>
        <p:spPr>
          <a:xfrm>
            <a:off x="8645102" y="37170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7DC88D75-3294-3B4F-159D-BB0152E94299}"/>
              </a:ext>
            </a:extLst>
          </p:cNvPr>
          <p:cNvSpPr/>
          <p:nvPr/>
        </p:nvSpPr>
        <p:spPr>
          <a:xfrm>
            <a:off x="8495205" y="31836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6BE7225-196B-B849-19F8-28F759C42BC7}"/>
              </a:ext>
            </a:extLst>
          </p:cNvPr>
          <p:cNvSpPr/>
          <p:nvPr/>
        </p:nvSpPr>
        <p:spPr>
          <a:xfrm>
            <a:off x="8645660" y="31836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BC2612A-8417-98E5-ED6A-0D6901D7EFBF}"/>
              </a:ext>
            </a:extLst>
          </p:cNvPr>
          <p:cNvSpPr/>
          <p:nvPr/>
        </p:nvSpPr>
        <p:spPr>
          <a:xfrm>
            <a:off x="8495205" y="33614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CD696858-05F7-5FEA-981C-0B496E8E22C6}"/>
              </a:ext>
            </a:extLst>
          </p:cNvPr>
          <p:cNvSpPr/>
          <p:nvPr/>
        </p:nvSpPr>
        <p:spPr>
          <a:xfrm>
            <a:off x="8645660" y="33614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8ACACD9D-53EE-FAD1-DD10-AC43940AB3B4}"/>
              </a:ext>
            </a:extLst>
          </p:cNvPr>
          <p:cNvSpPr/>
          <p:nvPr/>
        </p:nvSpPr>
        <p:spPr>
          <a:xfrm>
            <a:off x="8495205" y="3539248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5A1540EA-E3F4-AA96-BEA7-2F5612268E97}"/>
              </a:ext>
            </a:extLst>
          </p:cNvPr>
          <p:cNvSpPr/>
          <p:nvPr/>
        </p:nvSpPr>
        <p:spPr>
          <a:xfrm>
            <a:off x="5340826" y="299707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Cube 38">
            <a:extLst>
              <a:ext uri="{FF2B5EF4-FFF2-40B4-BE49-F238E27FC236}">
                <a16:creationId xmlns:a16="http://schemas.microsoft.com/office/drawing/2014/main" id="{ADD70B20-B3BF-0D64-8B4B-0A40957CA69C}"/>
              </a:ext>
            </a:extLst>
          </p:cNvPr>
          <p:cNvSpPr/>
          <p:nvPr/>
        </p:nvSpPr>
        <p:spPr>
          <a:xfrm>
            <a:off x="6467379" y="169678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0" name="Cube 39">
            <a:extLst>
              <a:ext uri="{FF2B5EF4-FFF2-40B4-BE49-F238E27FC236}">
                <a16:creationId xmlns:a16="http://schemas.microsoft.com/office/drawing/2014/main" id="{04D80759-098C-D8B1-128F-8BD84957935D}"/>
              </a:ext>
            </a:extLst>
          </p:cNvPr>
          <p:cNvSpPr/>
          <p:nvPr/>
        </p:nvSpPr>
        <p:spPr>
          <a:xfrm>
            <a:off x="5340826" y="169678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35BA7DB5-BB77-F8C1-E333-A37D3DE27DC4}"/>
              </a:ext>
            </a:extLst>
          </p:cNvPr>
          <p:cNvSpPr/>
          <p:nvPr/>
        </p:nvSpPr>
        <p:spPr>
          <a:xfrm>
            <a:off x="7627107" y="169678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0912DAF-08FC-3C67-0A66-8490937DC373}"/>
              </a:ext>
            </a:extLst>
          </p:cNvPr>
          <p:cNvSpPr/>
          <p:nvPr/>
        </p:nvSpPr>
        <p:spPr>
          <a:xfrm>
            <a:off x="6467379" y="3032973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1D5F8FAD-C0C0-9712-2900-F4903F394E49}"/>
              </a:ext>
            </a:extLst>
          </p:cNvPr>
          <p:cNvSpPr/>
          <p:nvPr/>
        </p:nvSpPr>
        <p:spPr>
          <a:xfrm>
            <a:off x="7844814" y="299707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05C3FA8D-8661-9B71-1C05-79594E3C2692}"/>
              </a:ext>
            </a:extLst>
          </p:cNvPr>
          <p:cNvSpPr/>
          <p:nvPr/>
        </p:nvSpPr>
        <p:spPr>
          <a:xfrm>
            <a:off x="8040727" y="299707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F9E3CB5A-76F0-A703-5418-A1E18198B755}"/>
              </a:ext>
            </a:extLst>
          </p:cNvPr>
          <p:cNvSpPr/>
          <p:nvPr/>
        </p:nvSpPr>
        <p:spPr>
          <a:xfrm>
            <a:off x="8224242" y="299707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ZoneTexte 45">
            <a:extLst>
              <a:ext uri="{FF2B5EF4-FFF2-40B4-BE49-F238E27FC236}">
                <a16:creationId xmlns:a16="http://schemas.microsoft.com/office/drawing/2014/main" id="{DADC681F-967D-6D7A-8596-EF0DE45C170E}"/>
              </a:ext>
            </a:extLst>
          </p:cNvPr>
          <p:cNvSpPr txBox="1"/>
          <p:nvPr/>
        </p:nvSpPr>
        <p:spPr>
          <a:xfrm>
            <a:off x="5777600" y="5083741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3</a:t>
            </a:r>
          </a:p>
        </p:txBody>
      </p:sp>
      <p:sp>
        <p:nvSpPr>
          <p:cNvPr id="47" name="ZoneTexte 46">
            <a:extLst>
              <a:ext uri="{FF2B5EF4-FFF2-40B4-BE49-F238E27FC236}">
                <a16:creationId xmlns:a16="http://schemas.microsoft.com/office/drawing/2014/main" id="{F2B45CE0-240C-3D0B-05B6-DDA5B3B1F8B4}"/>
              </a:ext>
            </a:extLst>
          </p:cNvPr>
          <p:cNvSpPr txBox="1"/>
          <p:nvPr/>
        </p:nvSpPr>
        <p:spPr>
          <a:xfrm>
            <a:off x="6394181" y="507927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2</a:t>
            </a:r>
          </a:p>
        </p:txBody>
      </p:sp>
      <p:sp>
        <p:nvSpPr>
          <p:cNvPr id="48" name="ZoneTexte 47">
            <a:extLst>
              <a:ext uri="{FF2B5EF4-FFF2-40B4-BE49-F238E27FC236}">
                <a16:creationId xmlns:a16="http://schemas.microsoft.com/office/drawing/2014/main" id="{DBD6C1AE-825F-29B3-88BA-06D3419FA014}"/>
              </a:ext>
            </a:extLst>
          </p:cNvPr>
          <p:cNvSpPr txBox="1"/>
          <p:nvPr/>
        </p:nvSpPr>
        <p:spPr>
          <a:xfrm>
            <a:off x="7003351" y="507927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1147978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7" grpId="0"/>
      <p:bldP spid="47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CC1F415E-DCF2-382D-6617-B32461A5D1A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040" y="2250933"/>
            <a:ext cx="2508725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29D769-996D-791D-036B-3724D098202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7940" y="2250933"/>
            <a:ext cx="370169" cy="252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30E441B-FE29-B5BA-D40C-54849AE536C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7743" y="4410933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3574D441-DC87-AA93-536F-3727C783FCD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987" y="4016793"/>
            <a:ext cx="374400" cy="36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F06E7588-80FC-612D-3242-02A7E86793C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4220" y="2241743"/>
            <a:ext cx="370169" cy="252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3F748E7-5763-8305-28B6-5E171A5912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4987" y="4016793"/>
            <a:ext cx="374400" cy="36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3BD0E36B-931A-50B6-7372-AE181D46ED5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6839" y="4007603"/>
            <a:ext cx="374400" cy="3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616B3AA-8166-D18C-5230-6FD03A84D8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0077" y="3600560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4B2DE975-8E88-F385-F0B0-BBA5E62B4D1C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1929" y="3591370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F64B9098-2EA6-E8E3-0749-E852597B916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595" y="4401743"/>
            <a:ext cx="374400" cy="3600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CF7F4DA5-A7C1-617A-F2FE-E1C107B4068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48C9E5-BF32-178D-A816-49E5CF21AB34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6F092798-F7DB-5D0D-F4E4-4F9C31B9292E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B6B0764D-5F6E-D903-CA30-59311A6E9E45}"/>
              </a:ext>
            </a:extLst>
          </p:cNvPr>
          <p:cNvSpPr/>
          <p:nvPr/>
        </p:nvSpPr>
        <p:spPr>
          <a:xfrm>
            <a:off x="7027900" y="324082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2BD3615-8DEB-7810-EE1D-D470788D3EC3}"/>
              </a:ext>
            </a:extLst>
          </p:cNvPr>
          <p:cNvSpPr/>
          <p:nvPr/>
        </p:nvSpPr>
        <p:spPr>
          <a:xfrm>
            <a:off x="4707427" y="32408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BD479D72-A20F-1F70-04FF-67E75FA2F229}"/>
              </a:ext>
            </a:extLst>
          </p:cNvPr>
          <p:cNvSpPr/>
          <p:nvPr/>
        </p:nvSpPr>
        <p:spPr>
          <a:xfrm>
            <a:off x="5833980" y="194053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531EFF1A-36A7-6A1E-1F59-E9A97187F9AE}"/>
              </a:ext>
            </a:extLst>
          </p:cNvPr>
          <p:cNvSpPr/>
          <p:nvPr/>
        </p:nvSpPr>
        <p:spPr>
          <a:xfrm>
            <a:off x="4707427" y="19405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F69CC20-1B95-C830-621A-C7FBA7C46BAC}"/>
              </a:ext>
            </a:extLst>
          </p:cNvPr>
          <p:cNvSpPr/>
          <p:nvPr/>
        </p:nvSpPr>
        <p:spPr>
          <a:xfrm>
            <a:off x="7211415" y="324082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571BB51-F454-C6D5-FE85-27DAD6FBA2FE}"/>
              </a:ext>
            </a:extLst>
          </p:cNvPr>
          <p:cNvSpPr/>
          <p:nvPr/>
        </p:nvSpPr>
        <p:spPr>
          <a:xfrm>
            <a:off x="7407328" y="3240828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62761B34-7A49-6B80-4C67-19ABC0A07C9C}"/>
              </a:ext>
            </a:extLst>
          </p:cNvPr>
          <p:cNvSpPr/>
          <p:nvPr/>
        </p:nvSpPr>
        <p:spPr>
          <a:xfrm>
            <a:off x="5766463" y="324082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440455D-F09C-A07D-C583-9308B6949F21}"/>
              </a:ext>
            </a:extLst>
          </p:cNvPr>
          <p:cNvSpPr/>
          <p:nvPr/>
        </p:nvSpPr>
        <p:spPr>
          <a:xfrm>
            <a:off x="7211415" y="203686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D0BBDF37-CB4B-4BFC-B5A0-9103BE96997D}"/>
              </a:ext>
            </a:extLst>
          </p:cNvPr>
          <p:cNvSpPr/>
          <p:nvPr/>
        </p:nvSpPr>
        <p:spPr>
          <a:xfrm>
            <a:off x="8270451" y="2036868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419621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520" y="4727618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812900" y="531220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157524" y="531220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491072" y="531220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E107E31-233F-AB60-620E-294CD09FE69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490" y="2071471"/>
            <a:ext cx="2508725" cy="252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62C50D3-6530-B8A5-2401-548BBD5EAD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5390" y="2071471"/>
            <a:ext cx="370169" cy="252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567E103-33BE-6C82-8F6A-D99E13251807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5193" y="4231471"/>
            <a:ext cx="374400" cy="3600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0D894AB-6692-BFCA-872E-825C586EBF5F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2437" y="3837331"/>
            <a:ext cx="374400" cy="36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86BCBE7-8417-EFA4-17C9-7E24AA357F5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1670" y="2062281"/>
            <a:ext cx="370169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18B4DA08-82E1-CF56-106D-AC7A3E5A245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045" y="4222281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A1AE892-FE5F-5B89-2BC6-1876773B3821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4289" y="3828141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D766C853-B5B8-E12F-6D94-2292C03E1489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7527" y="3421098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14DF66F-84C4-19EC-FC26-0790DD40B72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9379" y="3411908"/>
            <a:ext cx="374400" cy="360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A08BE18D-C666-B66F-F880-1B44CA2F8D7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83AE458-A211-0DEA-03DC-048B210AEE9F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85AF047F-E0E2-7786-E06F-ECE67B3ED06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0D63D01E-31F6-DAF6-D089-8AC89216CAA9}"/>
              </a:ext>
            </a:extLst>
          </p:cNvPr>
          <p:cNvGrpSpPr/>
          <p:nvPr/>
        </p:nvGrpSpPr>
        <p:grpSpPr>
          <a:xfrm>
            <a:off x="4953283" y="4863190"/>
            <a:ext cx="2540388" cy="1218457"/>
            <a:chOff x="4529348" y="5039317"/>
            <a:chExt cx="1973375" cy="946498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7923318-A686-AB13-AE4A-2E3AACE8FBCF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095DBD0-4D04-733E-034E-5F8A9EB24468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05107F2-9F8E-0FF6-8F86-75E4D7BD6B56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8481305-5937-F149-2CC3-2BBF6CFE1F76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8EA043EB-DF34-3DD4-6148-8858F671F3E7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60F1CFE2-2B99-459B-A4CD-8B63CBFA9859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226B9D16-BE93-54FF-8CBD-5623219BC140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499A883-5F58-9A0A-EF3F-DCAB15728B9D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EB495D1D-825E-CD21-7BCD-CF08FB670DE5}"/>
              </a:ext>
            </a:extLst>
          </p:cNvPr>
          <p:cNvSpPr txBox="1"/>
          <p:nvPr/>
        </p:nvSpPr>
        <p:spPr>
          <a:xfrm>
            <a:off x="6952187" y="5303181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2F75DC1D-893C-D934-BF42-93EC5F5B2B83}"/>
              </a:ext>
            </a:extLst>
          </p:cNvPr>
          <p:cNvSpPr txBox="1"/>
          <p:nvPr/>
        </p:nvSpPr>
        <p:spPr>
          <a:xfrm>
            <a:off x="5055910" y="5307651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2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BD687875-6802-79DE-2C17-A4A3B26EDC1E}"/>
              </a:ext>
            </a:extLst>
          </p:cNvPr>
          <p:cNvSpPr txBox="1"/>
          <p:nvPr/>
        </p:nvSpPr>
        <p:spPr>
          <a:xfrm>
            <a:off x="5672491" y="5303183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4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91226D6A-E099-B0D6-05D9-CCB34C672A1F}"/>
              </a:ext>
            </a:extLst>
          </p:cNvPr>
          <p:cNvSpPr txBox="1"/>
          <p:nvPr/>
        </p:nvSpPr>
        <p:spPr>
          <a:xfrm>
            <a:off x="6281661" y="530318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62ECE15-F743-761F-4A6C-06AA2BB91C7A}"/>
              </a:ext>
            </a:extLst>
          </p:cNvPr>
          <p:cNvSpPr/>
          <p:nvPr/>
        </p:nvSpPr>
        <p:spPr>
          <a:xfrm>
            <a:off x="6939609" y="32209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DAEBB56C-9ED9-AAB2-0A04-7B54F2C8EAD7}"/>
              </a:ext>
            </a:extLst>
          </p:cNvPr>
          <p:cNvSpPr/>
          <p:nvPr/>
        </p:nvSpPr>
        <p:spPr>
          <a:xfrm>
            <a:off x="4619136" y="322098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Cube 34">
            <a:extLst>
              <a:ext uri="{FF2B5EF4-FFF2-40B4-BE49-F238E27FC236}">
                <a16:creationId xmlns:a16="http://schemas.microsoft.com/office/drawing/2014/main" id="{D629A604-4BCD-6A0D-0680-C76D8D8956C4}"/>
              </a:ext>
            </a:extLst>
          </p:cNvPr>
          <p:cNvSpPr/>
          <p:nvPr/>
        </p:nvSpPr>
        <p:spPr>
          <a:xfrm>
            <a:off x="5745689" y="19206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Cube 35">
            <a:extLst>
              <a:ext uri="{FF2B5EF4-FFF2-40B4-BE49-F238E27FC236}">
                <a16:creationId xmlns:a16="http://schemas.microsoft.com/office/drawing/2014/main" id="{B4C03C2E-DE88-E604-E989-A7FC9E46185A}"/>
              </a:ext>
            </a:extLst>
          </p:cNvPr>
          <p:cNvSpPr/>
          <p:nvPr/>
        </p:nvSpPr>
        <p:spPr>
          <a:xfrm>
            <a:off x="4619136" y="192069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0B004133-FD9B-4C35-B674-5B62D9CD4FFA}"/>
              </a:ext>
            </a:extLst>
          </p:cNvPr>
          <p:cNvSpPr/>
          <p:nvPr/>
        </p:nvSpPr>
        <p:spPr>
          <a:xfrm>
            <a:off x="7123124" y="32209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4209D953-0430-11AF-766C-4914E17A8017}"/>
              </a:ext>
            </a:extLst>
          </p:cNvPr>
          <p:cNvSpPr/>
          <p:nvPr/>
        </p:nvSpPr>
        <p:spPr>
          <a:xfrm>
            <a:off x="7319037" y="32209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DC562BB-0E73-1290-0A6A-35C2C29523AF}"/>
              </a:ext>
            </a:extLst>
          </p:cNvPr>
          <p:cNvSpPr/>
          <p:nvPr/>
        </p:nvSpPr>
        <p:spPr>
          <a:xfrm>
            <a:off x="5678172" y="322098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DCE1CB02-E701-49CC-ABA1-A682077DC335}"/>
              </a:ext>
            </a:extLst>
          </p:cNvPr>
          <p:cNvSpPr/>
          <p:nvPr/>
        </p:nvSpPr>
        <p:spPr>
          <a:xfrm>
            <a:off x="7123124" y="201702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87CA8D8-6DF1-60D9-1B51-80DCB3D2976B}"/>
              </a:ext>
            </a:extLst>
          </p:cNvPr>
          <p:cNvSpPr/>
          <p:nvPr/>
        </p:nvSpPr>
        <p:spPr>
          <a:xfrm>
            <a:off x="8182160" y="201702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863883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9" grpId="0"/>
      <p:bldP spid="31" grpId="0"/>
      <p:bldP spid="3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582" y="2169000"/>
            <a:ext cx="2508725" cy="252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1C96D40-DFD8-233C-72D0-B96EDCC9C1C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2012" y="4329000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08F272D2-2E65-BA93-797A-4EE3428197C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56" y="3934860"/>
            <a:ext cx="374400" cy="3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A5E432FC-AC08-EE56-672D-11EDB06CFF2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2285" y="4329000"/>
            <a:ext cx="374400" cy="360000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02ACFF8-64C8-4685-3193-5A6F2679576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529" y="3934860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BE824D9-AE05-3088-85DF-1BE365C0CFA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9256" y="3540720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949B49D-C612-0F84-D2A5-B1757F0A66D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6500" y="3146580"/>
            <a:ext cx="374400" cy="3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176F63D4-F665-5300-E435-BDB200E7AF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9529" y="3540720"/>
            <a:ext cx="374400" cy="360000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8369E89-AC94-637E-4EE4-F3999533DD9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773" y="3146580"/>
            <a:ext cx="374400" cy="360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547585F-E2D7-4A1D-12DD-95685B9090C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EF96915-E31B-DB2B-5FA6-14335843279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6AC3080-5FAF-4556-68B6-F8AA6AD062BC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11C65215-3631-1EB7-5FF8-E855358A5E6C}"/>
              </a:ext>
            </a:extLst>
          </p:cNvPr>
          <p:cNvSpPr/>
          <p:nvPr/>
        </p:nvSpPr>
        <p:spPr>
          <a:xfrm>
            <a:off x="7891620" y="41931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214897E-E081-874F-2F80-B435F293BD0C}"/>
              </a:ext>
            </a:extLst>
          </p:cNvPr>
          <p:cNvSpPr/>
          <p:nvPr/>
        </p:nvSpPr>
        <p:spPr>
          <a:xfrm>
            <a:off x="8042075" y="41931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8ADD61D-5AC8-A79A-12F1-82A1CD3DE115}"/>
              </a:ext>
            </a:extLst>
          </p:cNvPr>
          <p:cNvSpPr/>
          <p:nvPr/>
        </p:nvSpPr>
        <p:spPr>
          <a:xfrm>
            <a:off x="7891620" y="43709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8FC44F-594F-F57F-88A8-3D761EC1D0C6}"/>
              </a:ext>
            </a:extLst>
          </p:cNvPr>
          <p:cNvSpPr/>
          <p:nvPr/>
        </p:nvSpPr>
        <p:spPr>
          <a:xfrm>
            <a:off x="8042075" y="43709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F9ADCB9-CFA7-4672-C38E-717E857FD2E5}"/>
              </a:ext>
            </a:extLst>
          </p:cNvPr>
          <p:cNvSpPr/>
          <p:nvPr/>
        </p:nvSpPr>
        <p:spPr>
          <a:xfrm>
            <a:off x="7892178" y="40153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AF3643F-FC4F-2665-3598-7F5B7D2D0BEE}"/>
              </a:ext>
            </a:extLst>
          </p:cNvPr>
          <p:cNvSpPr/>
          <p:nvPr/>
        </p:nvSpPr>
        <p:spPr>
          <a:xfrm>
            <a:off x="8042633" y="40153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2BFAAEC3-55D2-87FF-73D9-C40799D7F2C8}"/>
              </a:ext>
            </a:extLst>
          </p:cNvPr>
          <p:cNvSpPr/>
          <p:nvPr/>
        </p:nvSpPr>
        <p:spPr>
          <a:xfrm>
            <a:off x="7892178" y="41931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969BCDAE-AF8C-1696-928C-7900C089EC4F}"/>
              </a:ext>
            </a:extLst>
          </p:cNvPr>
          <p:cNvSpPr/>
          <p:nvPr/>
        </p:nvSpPr>
        <p:spPr>
          <a:xfrm>
            <a:off x="5266437" y="3886736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Cube 23">
            <a:extLst>
              <a:ext uri="{FF2B5EF4-FFF2-40B4-BE49-F238E27FC236}">
                <a16:creationId xmlns:a16="http://schemas.microsoft.com/office/drawing/2014/main" id="{0BA46E3C-EFEB-B646-E844-94C90E2E3B91}"/>
              </a:ext>
            </a:extLst>
          </p:cNvPr>
          <p:cNvSpPr/>
          <p:nvPr/>
        </p:nvSpPr>
        <p:spPr>
          <a:xfrm>
            <a:off x="6392990" y="258644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5" name="Cube 24">
            <a:extLst>
              <a:ext uri="{FF2B5EF4-FFF2-40B4-BE49-F238E27FC236}">
                <a16:creationId xmlns:a16="http://schemas.microsoft.com/office/drawing/2014/main" id="{204DED77-BCEB-0453-7A22-4DB55738D3D9}"/>
              </a:ext>
            </a:extLst>
          </p:cNvPr>
          <p:cNvSpPr/>
          <p:nvPr/>
        </p:nvSpPr>
        <p:spPr>
          <a:xfrm>
            <a:off x="5266437" y="258644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6" name="Cube 25">
            <a:extLst>
              <a:ext uri="{FF2B5EF4-FFF2-40B4-BE49-F238E27FC236}">
                <a16:creationId xmlns:a16="http://schemas.microsoft.com/office/drawing/2014/main" id="{94F24F01-964B-A02F-4B11-35DB964A1410}"/>
              </a:ext>
            </a:extLst>
          </p:cNvPr>
          <p:cNvSpPr/>
          <p:nvPr/>
        </p:nvSpPr>
        <p:spPr>
          <a:xfrm>
            <a:off x="7552718" y="258644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7A7DDBD8-148D-733A-2B76-9502B0D0DE6D}"/>
              </a:ext>
            </a:extLst>
          </p:cNvPr>
          <p:cNvSpPr/>
          <p:nvPr/>
        </p:nvSpPr>
        <p:spPr>
          <a:xfrm>
            <a:off x="6481403" y="3886736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8" name="Cube 27">
            <a:extLst>
              <a:ext uri="{FF2B5EF4-FFF2-40B4-BE49-F238E27FC236}">
                <a16:creationId xmlns:a16="http://schemas.microsoft.com/office/drawing/2014/main" id="{334C96AF-FB38-ECC1-FED5-F80A30781F76}"/>
              </a:ext>
            </a:extLst>
          </p:cNvPr>
          <p:cNvSpPr/>
          <p:nvPr/>
        </p:nvSpPr>
        <p:spPr>
          <a:xfrm>
            <a:off x="6427182" y="148505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Cube 28">
            <a:extLst>
              <a:ext uri="{FF2B5EF4-FFF2-40B4-BE49-F238E27FC236}">
                <a16:creationId xmlns:a16="http://schemas.microsoft.com/office/drawing/2014/main" id="{CA251E0D-E006-336D-6D7B-51969520711F}"/>
              </a:ext>
            </a:extLst>
          </p:cNvPr>
          <p:cNvSpPr/>
          <p:nvPr/>
        </p:nvSpPr>
        <p:spPr>
          <a:xfrm>
            <a:off x="5300629" y="148505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Cube 29">
            <a:extLst>
              <a:ext uri="{FF2B5EF4-FFF2-40B4-BE49-F238E27FC236}">
                <a16:creationId xmlns:a16="http://schemas.microsoft.com/office/drawing/2014/main" id="{E708146D-B283-0B48-CE7B-FA66512CE58A}"/>
              </a:ext>
            </a:extLst>
          </p:cNvPr>
          <p:cNvSpPr/>
          <p:nvPr/>
        </p:nvSpPr>
        <p:spPr>
          <a:xfrm>
            <a:off x="7586910" y="148505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A3CC3CFC-46FB-E73E-FBF0-B152A869DFAF}"/>
              </a:ext>
            </a:extLst>
          </p:cNvPr>
          <p:cNvSpPr/>
          <p:nvPr/>
        </p:nvSpPr>
        <p:spPr>
          <a:xfrm>
            <a:off x="5498215" y="4069363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988561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7524" y="4676344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906904" y="526093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251528" y="526093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585076" y="526093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5C64483-92A2-0BDC-04D4-A3263110C18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94" y="2020197"/>
            <a:ext cx="2508725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444EE99C-53E5-65B4-6B30-18F7E30D286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8924" y="4180197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34FAE25-8CE9-D443-0009-CAFD8C2D4054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68" y="3786057"/>
            <a:ext cx="374400" cy="36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BF48CE9-C02F-BD51-B883-B3159301950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9197" y="4180197"/>
            <a:ext cx="374400" cy="360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3D30DFB-1AF5-FAEE-78AB-4E094D3173D8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441" y="3786057"/>
            <a:ext cx="374400" cy="36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B776B8C0-F81C-66FB-E9FB-E1002AB2F682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68" y="3391917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F1A4947-A189-B148-8D79-186229E22FD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3412" y="2997777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9AB8C6DE-9456-8F1B-BFA4-93CE29B3A226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6441" y="3391917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644A9B18-6E9C-E1EA-F1A0-22E81DA7142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3685" y="2997777"/>
            <a:ext cx="374400" cy="36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E36C575-5F6B-CFC4-D629-34E696257886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3EF568-93FB-1C57-6C7F-739989E65C0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B7D43F38-7E13-BC24-AF6E-C17E75237FC4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" name="Groupe 7">
            <a:extLst>
              <a:ext uri="{FF2B5EF4-FFF2-40B4-BE49-F238E27FC236}">
                <a16:creationId xmlns:a16="http://schemas.microsoft.com/office/drawing/2014/main" id="{78C9635E-D8F9-7075-F935-4B02FEA7C1B6}"/>
              </a:ext>
            </a:extLst>
          </p:cNvPr>
          <p:cNvGrpSpPr/>
          <p:nvPr/>
        </p:nvGrpSpPr>
        <p:grpSpPr>
          <a:xfrm>
            <a:off x="5730809" y="5014713"/>
            <a:ext cx="2540388" cy="1218457"/>
            <a:chOff x="4529348" y="5039317"/>
            <a:chExt cx="1973375" cy="94649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60DF1A-FD47-6F3F-0F9E-9B9A14D1BA89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925242-D71D-62C6-B38E-57977DB7783E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EFE50A-F9D5-8946-00E7-1A2C00DCF00B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F15A96F-BA43-6FD3-2480-7EB2C17E4EE8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9B2A5FB3-4F29-FEDE-E86F-3ED753737608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5B29513-AF34-9E01-623C-02D643DFC320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C7C063D-7EFC-AFB5-5E1E-BEA29A127D0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50A427D7-C152-8F80-708E-3B4B24F2826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9" name="ZoneTexte 28">
            <a:extLst>
              <a:ext uri="{FF2B5EF4-FFF2-40B4-BE49-F238E27FC236}">
                <a16:creationId xmlns:a16="http://schemas.microsoft.com/office/drawing/2014/main" id="{EDA6EE94-B79C-44E4-8EE4-08CF7880E7F4}"/>
              </a:ext>
            </a:extLst>
          </p:cNvPr>
          <p:cNvSpPr txBox="1"/>
          <p:nvPr/>
        </p:nvSpPr>
        <p:spPr>
          <a:xfrm>
            <a:off x="7729713" y="545470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6</a:t>
            </a:r>
          </a:p>
        </p:txBody>
      </p:sp>
      <p:sp>
        <p:nvSpPr>
          <p:cNvPr id="30" name="ZoneTexte 29">
            <a:extLst>
              <a:ext uri="{FF2B5EF4-FFF2-40B4-BE49-F238E27FC236}">
                <a16:creationId xmlns:a16="http://schemas.microsoft.com/office/drawing/2014/main" id="{515F09C0-6ED4-E0FB-A993-B1CC8CBA53F2}"/>
              </a:ext>
            </a:extLst>
          </p:cNvPr>
          <p:cNvSpPr txBox="1"/>
          <p:nvPr/>
        </p:nvSpPr>
        <p:spPr>
          <a:xfrm>
            <a:off x="5833436" y="5459174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6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AC5BACC1-D897-B672-AE0B-0D27B59956AA}"/>
              </a:ext>
            </a:extLst>
          </p:cNvPr>
          <p:cNvSpPr txBox="1"/>
          <p:nvPr/>
        </p:nvSpPr>
        <p:spPr>
          <a:xfrm>
            <a:off x="6450017" y="5454706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3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8C6514A6-EDC3-B882-BB27-F4A385E12431}"/>
              </a:ext>
            </a:extLst>
          </p:cNvPr>
          <p:cNvSpPr txBox="1"/>
          <p:nvPr/>
        </p:nvSpPr>
        <p:spPr>
          <a:xfrm>
            <a:off x="7059187" y="545470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0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3E2C279-27B8-1C5C-EF4F-63A5846907F9}"/>
              </a:ext>
            </a:extLst>
          </p:cNvPr>
          <p:cNvSpPr/>
          <p:nvPr/>
        </p:nvSpPr>
        <p:spPr>
          <a:xfrm>
            <a:off x="7793633" y="40294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353BB0E-647E-4E0D-C795-B7A4A64A44D0}"/>
              </a:ext>
            </a:extLst>
          </p:cNvPr>
          <p:cNvSpPr/>
          <p:nvPr/>
        </p:nvSpPr>
        <p:spPr>
          <a:xfrm>
            <a:off x="7944088" y="40294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61BB2B08-15CB-ABEB-2F75-95ADF409AA2C}"/>
              </a:ext>
            </a:extLst>
          </p:cNvPr>
          <p:cNvSpPr/>
          <p:nvPr/>
        </p:nvSpPr>
        <p:spPr>
          <a:xfrm>
            <a:off x="7793633" y="42072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4FCFDC5-9834-3BEF-5EF6-725416C4D81F}"/>
              </a:ext>
            </a:extLst>
          </p:cNvPr>
          <p:cNvSpPr/>
          <p:nvPr/>
        </p:nvSpPr>
        <p:spPr>
          <a:xfrm>
            <a:off x="7944088" y="42072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62503CF6-D477-EA59-4AD2-E7AF20CEB307}"/>
              </a:ext>
            </a:extLst>
          </p:cNvPr>
          <p:cNvSpPr/>
          <p:nvPr/>
        </p:nvSpPr>
        <p:spPr>
          <a:xfrm>
            <a:off x="7794191" y="38516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2690DA-B5D3-8999-8D6C-13E8B918D783}"/>
              </a:ext>
            </a:extLst>
          </p:cNvPr>
          <p:cNvSpPr/>
          <p:nvPr/>
        </p:nvSpPr>
        <p:spPr>
          <a:xfrm>
            <a:off x="7944646" y="38516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E0059B87-7D0E-35C4-3D2E-81246B2E2747}"/>
              </a:ext>
            </a:extLst>
          </p:cNvPr>
          <p:cNvSpPr/>
          <p:nvPr/>
        </p:nvSpPr>
        <p:spPr>
          <a:xfrm>
            <a:off x="7794191" y="4029457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8D1FA11-E650-9900-22B9-A52DEE51A5ED}"/>
              </a:ext>
            </a:extLst>
          </p:cNvPr>
          <p:cNvSpPr/>
          <p:nvPr/>
        </p:nvSpPr>
        <p:spPr>
          <a:xfrm>
            <a:off x="5168450" y="3723030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1" name="Cube 40">
            <a:extLst>
              <a:ext uri="{FF2B5EF4-FFF2-40B4-BE49-F238E27FC236}">
                <a16:creationId xmlns:a16="http://schemas.microsoft.com/office/drawing/2014/main" id="{F3DFDB94-EEE5-5340-D096-CD8970829108}"/>
              </a:ext>
            </a:extLst>
          </p:cNvPr>
          <p:cNvSpPr/>
          <p:nvPr/>
        </p:nvSpPr>
        <p:spPr>
          <a:xfrm>
            <a:off x="6295003" y="2422739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2" name="Cube 41">
            <a:extLst>
              <a:ext uri="{FF2B5EF4-FFF2-40B4-BE49-F238E27FC236}">
                <a16:creationId xmlns:a16="http://schemas.microsoft.com/office/drawing/2014/main" id="{053A047A-32AB-35D6-C3E0-6E59D1151DA8}"/>
              </a:ext>
            </a:extLst>
          </p:cNvPr>
          <p:cNvSpPr/>
          <p:nvPr/>
        </p:nvSpPr>
        <p:spPr>
          <a:xfrm>
            <a:off x="5168450" y="2422740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3" name="Cube 42">
            <a:extLst>
              <a:ext uri="{FF2B5EF4-FFF2-40B4-BE49-F238E27FC236}">
                <a16:creationId xmlns:a16="http://schemas.microsoft.com/office/drawing/2014/main" id="{A88E7748-78EA-2D76-A3C5-94BA59FEC1F0}"/>
              </a:ext>
            </a:extLst>
          </p:cNvPr>
          <p:cNvSpPr/>
          <p:nvPr/>
        </p:nvSpPr>
        <p:spPr>
          <a:xfrm>
            <a:off x="7454731" y="242273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93E5DCCA-562C-25F8-6699-908B47C06E54}"/>
              </a:ext>
            </a:extLst>
          </p:cNvPr>
          <p:cNvSpPr/>
          <p:nvPr/>
        </p:nvSpPr>
        <p:spPr>
          <a:xfrm>
            <a:off x="6383416" y="3723030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5" name="Cube 44">
            <a:extLst>
              <a:ext uri="{FF2B5EF4-FFF2-40B4-BE49-F238E27FC236}">
                <a16:creationId xmlns:a16="http://schemas.microsoft.com/office/drawing/2014/main" id="{B5E09F75-DCB2-2152-0217-265C888CA214}"/>
              </a:ext>
            </a:extLst>
          </p:cNvPr>
          <p:cNvSpPr/>
          <p:nvPr/>
        </p:nvSpPr>
        <p:spPr>
          <a:xfrm>
            <a:off x="6329195" y="1321352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6" name="Cube 45">
            <a:extLst>
              <a:ext uri="{FF2B5EF4-FFF2-40B4-BE49-F238E27FC236}">
                <a16:creationId xmlns:a16="http://schemas.microsoft.com/office/drawing/2014/main" id="{05813140-C9FE-0C7E-3BBA-67F2AC2E13EE}"/>
              </a:ext>
            </a:extLst>
          </p:cNvPr>
          <p:cNvSpPr/>
          <p:nvPr/>
        </p:nvSpPr>
        <p:spPr>
          <a:xfrm>
            <a:off x="5202642" y="1321353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7" name="Cube 46">
            <a:extLst>
              <a:ext uri="{FF2B5EF4-FFF2-40B4-BE49-F238E27FC236}">
                <a16:creationId xmlns:a16="http://schemas.microsoft.com/office/drawing/2014/main" id="{5CE07139-91F5-CF0D-50DE-FFA8EAFFB8CA}"/>
              </a:ext>
            </a:extLst>
          </p:cNvPr>
          <p:cNvSpPr/>
          <p:nvPr/>
        </p:nvSpPr>
        <p:spPr>
          <a:xfrm>
            <a:off x="7488923" y="1321351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E72FAB66-8D25-314F-929B-24B7B11DFCFE}"/>
              </a:ext>
            </a:extLst>
          </p:cNvPr>
          <p:cNvSpPr/>
          <p:nvPr/>
        </p:nvSpPr>
        <p:spPr>
          <a:xfrm>
            <a:off x="5400228" y="3905657"/>
            <a:ext cx="873548" cy="873548"/>
          </a:xfrm>
          <a:prstGeom prst="rect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384065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9" grpId="0"/>
      <p:bldP spid="31" grpId="0"/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Écris le nombre représenté en chiffres.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D185D4B-9E9B-09A5-5716-BE6B4FE738D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61" y="2242388"/>
            <a:ext cx="2508725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DB822B65-CF82-6AFB-3955-EC777AE3664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7761" y="2242388"/>
            <a:ext cx="370169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A1530FE3-83A7-DEAF-DE1E-DA6DA84C1C1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1002" y="2242388"/>
            <a:ext cx="370169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877FE9F-BEA0-5351-16C1-AA626853586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4243" y="2242388"/>
            <a:ext cx="370169" cy="252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F60029A-964E-1ABB-8590-5C3F22A4232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D89F769-0D0D-008A-6FA5-43D22A07CF91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0D7D924-C407-0684-8FBB-9CA0E6B6C1ED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8E034ADC-9E23-931A-F71F-17C3760904DB}"/>
              </a:ext>
            </a:extLst>
          </p:cNvPr>
          <p:cNvSpPr/>
          <p:nvPr/>
        </p:nvSpPr>
        <p:spPr>
          <a:xfrm>
            <a:off x="7547335" y="34453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6681E0-CF65-3397-E4AF-524AE2221057}"/>
              </a:ext>
            </a:extLst>
          </p:cNvPr>
          <p:cNvSpPr/>
          <p:nvPr/>
        </p:nvSpPr>
        <p:spPr>
          <a:xfrm>
            <a:off x="8540068" y="38618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FA560E6-C8D7-A3CD-A64B-BEBF6E72BF0A}"/>
              </a:ext>
            </a:extLst>
          </p:cNvPr>
          <p:cNvSpPr/>
          <p:nvPr/>
        </p:nvSpPr>
        <p:spPr>
          <a:xfrm>
            <a:off x="8540068" y="4008663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6D16BCBC-DF3B-4C9B-3A23-56E6EF3FA175}"/>
              </a:ext>
            </a:extLst>
          </p:cNvPr>
          <p:cNvSpPr/>
          <p:nvPr/>
        </p:nvSpPr>
        <p:spPr>
          <a:xfrm>
            <a:off x="6353415" y="214509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41576C7A-4C68-8853-568C-194B99979912}"/>
              </a:ext>
            </a:extLst>
          </p:cNvPr>
          <p:cNvSpPr/>
          <p:nvPr/>
        </p:nvSpPr>
        <p:spPr>
          <a:xfrm>
            <a:off x="5226862" y="214509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DE0CE631-FA33-49BE-CFDC-07F25C8018AF}"/>
              </a:ext>
            </a:extLst>
          </p:cNvPr>
          <p:cNvSpPr/>
          <p:nvPr/>
        </p:nvSpPr>
        <p:spPr>
          <a:xfrm>
            <a:off x="7513143" y="214509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72A3203-B55E-5BB0-C581-61F1DDC1DC33}"/>
              </a:ext>
            </a:extLst>
          </p:cNvPr>
          <p:cNvSpPr/>
          <p:nvPr/>
        </p:nvSpPr>
        <p:spPr>
          <a:xfrm>
            <a:off x="7730850" y="34453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7853E32-4A98-D385-2497-1A9AC445C5DA}"/>
              </a:ext>
            </a:extLst>
          </p:cNvPr>
          <p:cNvSpPr/>
          <p:nvPr/>
        </p:nvSpPr>
        <p:spPr>
          <a:xfrm>
            <a:off x="7926763" y="34453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72F975B-0CB5-E68F-439B-8ADC55DF24F4}"/>
              </a:ext>
            </a:extLst>
          </p:cNvPr>
          <p:cNvSpPr/>
          <p:nvPr/>
        </p:nvSpPr>
        <p:spPr>
          <a:xfrm>
            <a:off x="8110278" y="34453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Cube 19">
            <a:extLst>
              <a:ext uri="{FF2B5EF4-FFF2-40B4-BE49-F238E27FC236}">
                <a16:creationId xmlns:a16="http://schemas.microsoft.com/office/drawing/2014/main" id="{E4860DCF-56E3-CC61-C84B-A1ED4BA6ECAF}"/>
              </a:ext>
            </a:extLst>
          </p:cNvPr>
          <p:cNvSpPr/>
          <p:nvPr/>
        </p:nvSpPr>
        <p:spPr>
          <a:xfrm>
            <a:off x="6256526" y="344538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Cube 20">
            <a:extLst>
              <a:ext uri="{FF2B5EF4-FFF2-40B4-BE49-F238E27FC236}">
                <a16:creationId xmlns:a16="http://schemas.microsoft.com/office/drawing/2014/main" id="{DD8961E1-305C-0520-3A53-8A184F70F51C}"/>
              </a:ext>
            </a:extLst>
          </p:cNvPr>
          <p:cNvSpPr/>
          <p:nvPr/>
        </p:nvSpPr>
        <p:spPr>
          <a:xfrm>
            <a:off x="5129973" y="3445388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5130641-17C6-993F-7FCB-28C8D221DD20}"/>
              </a:ext>
            </a:extLst>
          </p:cNvPr>
          <p:cNvSpPr/>
          <p:nvPr/>
        </p:nvSpPr>
        <p:spPr>
          <a:xfrm>
            <a:off x="8274461" y="3445387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01986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FE357037-5735-3012-DE64-84B31B8461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2982" y="4607977"/>
            <a:ext cx="2144756" cy="1472308"/>
          </a:xfrm>
          <a:prstGeom prst="rect">
            <a:avLst/>
          </a:prstGeom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C65856C3-DF06-1908-C96A-882A591CE740}"/>
              </a:ext>
            </a:extLst>
          </p:cNvPr>
          <p:cNvSpPr txBox="1"/>
          <p:nvPr/>
        </p:nvSpPr>
        <p:spPr>
          <a:xfrm>
            <a:off x="2992362" y="519256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0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EA425948-CFEA-7657-EAA8-5A953F526211}"/>
              </a:ext>
            </a:extLst>
          </p:cNvPr>
          <p:cNvSpPr txBox="1"/>
          <p:nvPr/>
        </p:nvSpPr>
        <p:spPr>
          <a:xfrm>
            <a:off x="2336986" y="519256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4551A3C-F80F-0AD3-7274-74BB969B23E8}"/>
              </a:ext>
            </a:extLst>
          </p:cNvPr>
          <p:cNvSpPr txBox="1"/>
          <p:nvPr/>
        </p:nvSpPr>
        <p:spPr>
          <a:xfrm>
            <a:off x="1670534" y="5192565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1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A432468-96D9-B41D-DA62-8EA0BDB78D9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52" y="1951830"/>
            <a:ext cx="2508725" cy="252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D21DDF5-2253-CD67-7EAD-70B0E8BF6E6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4852" y="1951830"/>
            <a:ext cx="370169" cy="252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F372D62-B222-B149-03AA-B2DA1C2F96B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8093" y="1951830"/>
            <a:ext cx="370169" cy="2520000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9254B9D-29D1-D287-5C80-0A80577C6B7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1334" y="1951830"/>
            <a:ext cx="370169" cy="2520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8579CB8B-1360-C714-6C6F-E01A2E9B2604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660C297-34BC-CE49-C77A-8FA32431F367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3A70FD0A-5BFF-7990-E3D1-43D6579426FA}"/>
              </a:ext>
            </a:extLst>
          </p:cNvPr>
          <p:cNvCxnSpPr>
            <a:cxnSpLocks/>
          </p:cNvCxnSpPr>
          <p:nvPr/>
        </p:nvCxnSpPr>
        <p:spPr>
          <a:xfrm>
            <a:off x="4572000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8" name="Groupe 7">
            <a:extLst>
              <a:ext uri="{FF2B5EF4-FFF2-40B4-BE49-F238E27FC236}">
                <a16:creationId xmlns:a16="http://schemas.microsoft.com/office/drawing/2014/main" id="{36E5F86D-E78C-91F8-D30A-F26AD1382408}"/>
              </a:ext>
            </a:extLst>
          </p:cNvPr>
          <p:cNvGrpSpPr/>
          <p:nvPr/>
        </p:nvGrpSpPr>
        <p:grpSpPr>
          <a:xfrm>
            <a:off x="5567731" y="4743549"/>
            <a:ext cx="2540388" cy="1218457"/>
            <a:chOff x="4529348" y="5039317"/>
            <a:chExt cx="1973375" cy="946498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736476DB-6039-FF9A-6FD1-6BF29873AE04}"/>
                </a:ext>
              </a:extLst>
            </p:cNvPr>
            <p:cNvSpPr/>
            <p:nvPr/>
          </p:nvSpPr>
          <p:spPr>
            <a:xfrm>
              <a:off x="551342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C00000"/>
                  </a:solidFill>
                </a:rPr>
                <a:t>D</a:t>
              </a:r>
              <a:endParaRPr lang="fr-FR" sz="1400" b="1" dirty="0">
                <a:solidFill>
                  <a:srgbClr val="C00000"/>
                </a:solidFill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2C795D4-BEC0-D3F0-B802-9CFE9E53113D}"/>
                </a:ext>
              </a:extLst>
            </p:cNvPr>
            <p:cNvSpPr/>
            <p:nvPr/>
          </p:nvSpPr>
          <p:spPr>
            <a:xfrm>
              <a:off x="6008073" y="5039317"/>
              <a:ext cx="494650" cy="345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70C0"/>
                  </a:solidFill>
                </a:rPr>
                <a:t>U</a:t>
              </a:r>
              <a:endParaRPr lang="fr-FR" sz="1400" b="1" dirty="0">
                <a:solidFill>
                  <a:srgbClr val="0070C0"/>
                </a:solidFill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A213BE5-71ED-010E-57FD-7D4DADDB9257}"/>
                </a:ext>
              </a:extLst>
            </p:cNvPr>
            <p:cNvSpPr/>
            <p:nvPr/>
          </p:nvSpPr>
          <p:spPr>
            <a:xfrm>
              <a:off x="551342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E865097-85C9-E869-073D-06ADD5696A87}"/>
                </a:ext>
              </a:extLst>
            </p:cNvPr>
            <p:cNvSpPr/>
            <p:nvPr/>
          </p:nvSpPr>
          <p:spPr>
            <a:xfrm>
              <a:off x="6008073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558DAE1-193B-9E8C-6519-9A657FD61543}"/>
                </a:ext>
              </a:extLst>
            </p:cNvPr>
            <p:cNvSpPr/>
            <p:nvPr/>
          </p:nvSpPr>
          <p:spPr>
            <a:xfrm>
              <a:off x="5022256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rgbClr val="00B050"/>
                  </a:solidFill>
                </a:rPr>
                <a:t>C</a:t>
              </a:r>
              <a:endParaRPr lang="fr-FR" sz="1400" b="1" dirty="0">
                <a:solidFill>
                  <a:srgbClr val="00B050"/>
                </a:solidFill>
              </a:endParaRP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0443A2E-8722-CB25-65D6-2F0B67DC0712}"/>
                </a:ext>
              </a:extLst>
            </p:cNvPr>
            <p:cNvSpPr/>
            <p:nvPr/>
          </p:nvSpPr>
          <p:spPr>
            <a:xfrm>
              <a:off x="5022256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2C2483-ED2D-92FA-5D4A-6194EEB82565}"/>
                </a:ext>
              </a:extLst>
            </p:cNvPr>
            <p:cNvSpPr/>
            <p:nvPr/>
          </p:nvSpPr>
          <p:spPr>
            <a:xfrm>
              <a:off x="4529348" y="5039317"/>
              <a:ext cx="494650" cy="3458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b="1" dirty="0">
                  <a:solidFill>
                    <a:schemeClr val="accent4">
                      <a:lumMod val="60000"/>
                      <a:lumOff val="40000"/>
                    </a:schemeClr>
                  </a:solidFill>
                </a:rPr>
                <a:t>M</a:t>
              </a:r>
              <a:endParaRPr lang="fr-FR" sz="1400" b="1" dirty="0">
                <a:solidFill>
                  <a:schemeClr val="accent4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AF01050-986B-AF25-25AF-8134CB364484}"/>
                </a:ext>
              </a:extLst>
            </p:cNvPr>
            <p:cNvSpPr/>
            <p:nvPr/>
          </p:nvSpPr>
          <p:spPr>
            <a:xfrm>
              <a:off x="4529348" y="5384785"/>
              <a:ext cx="494650" cy="60103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2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0" name="ZoneTexte 19">
            <a:extLst>
              <a:ext uri="{FF2B5EF4-FFF2-40B4-BE49-F238E27FC236}">
                <a16:creationId xmlns:a16="http://schemas.microsoft.com/office/drawing/2014/main" id="{354BFE6B-8B22-C7B8-D5C0-6E5B7CBB3A01}"/>
              </a:ext>
            </a:extLst>
          </p:cNvPr>
          <p:cNvSpPr txBox="1"/>
          <p:nvPr/>
        </p:nvSpPr>
        <p:spPr>
          <a:xfrm>
            <a:off x="7566635" y="518354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70C0"/>
                </a:solidFill>
              </a:rPr>
              <a:t>2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30C2374-C573-43B9-394A-0166976C31D0}"/>
              </a:ext>
            </a:extLst>
          </p:cNvPr>
          <p:cNvSpPr txBox="1"/>
          <p:nvPr/>
        </p:nvSpPr>
        <p:spPr>
          <a:xfrm>
            <a:off x="5670358" y="5188010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C000"/>
                </a:solidFill>
              </a:rPr>
              <a:t>5</a:t>
            </a:r>
          </a:p>
        </p:txBody>
      </p:sp>
      <p:sp>
        <p:nvSpPr>
          <p:cNvPr id="26" name="ZoneTexte 25">
            <a:extLst>
              <a:ext uri="{FF2B5EF4-FFF2-40B4-BE49-F238E27FC236}">
                <a16:creationId xmlns:a16="http://schemas.microsoft.com/office/drawing/2014/main" id="{C585F27B-490C-DD9E-837B-CDB7DAF34F2D}"/>
              </a:ext>
            </a:extLst>
          </p:cNvPr>
          <p:cNvSpPr txBox="1"/>
          <p:nvPr/>
        </p:nvSpPr>
        <p:spPr>
          <a:xfrm>
            <a:off x="6286939" y="5183542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00B050"/>
                </a:solidFill>
              </a:rPr>
              <a:t>0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F1D0494D-C602-F786-9A94-B8124B5192FB}"/>
              </a:ext>
            </a:extLst>
          </p:cNvPr>
          <p:cNvSpPr txBox="1"/>
          <p:nvPr/>
        </p:nvSpPr>
        <p:spPr>
          <a:xfrm>
            <a:off x="6896109" y="5183541"/>
            <a:ext cx="3800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1FD35EDB-FD72-0F15-C6BE-F61D67146B90}"/>
              </a:ext>
            </a:extLst>
          </p:cNvPr>
          <p:cNvSpPr/>
          <p:nvPr/>
        </p:nvSpPr>
        <p:spPr>
          <a:xfrm>
            <a:off x="7554057" y="3101346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431C189-8C7B-B58A-8670-0703A2BB91BF}"/>
              </a:ext>
            </a:extLst>
          </p:cNvPr>
          <p:cNvSpPr/>
          <p:nvPr/>
        </p:nvSpPr>
        <p:spPr>
          <a:xfrm>
            <a:off x="8546790" y="351781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6ABAC10-9566-8799-4BCC-91037AA97648}"/>
              </a:ext>
            </a:extLst>
          </p:cNvPr>
          <p:cNvSpPr/>
          <p:nvPr/>
        </p:nvSpPr>
        <p:spPr>
          <a:xfrm>
            <a:off x="8546790" y="36646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1" name="Cube 30">
            <a:extLst>
              <a:ext uri="{FF2B5EF4-FFF2-40B4-BE49-F238E27FC236}">
                <a16:creationId xmlns:a16="http://schemas.microsoft.com/office/drawing/2014/main" id="{6A5AFF6E-0A36-1A61-10E8-B83C6C1D2BA8}"/>
              </a:ext>
            </a:extLst>
          </p:cNvPr>
          <p:cNvSpPr/>
          <p:nvPr/>
        </p:nvSpPr>
        <p:spPr>
          <a:xfrm>
            <a:off x="6360137" y="1801055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Cube 31">
            <a:extLst>
              <a:ext uri="{FF2B5EF4-FFF2-40B4-BE49-F238E27FC236}">
                <a16:creationId xmlns:a16="http://schemas.microsoft.com/office/drawing/2014/main" id="{0FB222FD-73BE-F1B9-FFEC-E6E49C53B530}"/>
              </a:ext>
            </a:extLst>
          </p:cNvPr>
          <p:cNvSpPr/>
          <p:nvPr/>
        </p:nvSpPr>
        <p:spPr>
          <a:xfrm>
            <a:off x="5233584" y="180105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3" name="Cube 32">
            <a:extLst>
              <a:ext uri="{FF2B5EF4-FFF2-40B4-BE49-F238E27FC236}">
                <a16:creationId xmlns:a16="http://schemas.microsoft.com/office/drawing/2014/main" id="{650FF23B-D608-8B14-03DA-1480BBB01DAC}"/>
              </a:ext>
            </a:extLst>
          </p:cNvPr>
          <p:cNvSpPr/>
          <p:nvPr/>
        </p:nvSpPr>
        <p:spPr>
          <a:xfrm>
            <a:off x="7519865" y="1801054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A2FA49D-CA6B-48E3-220B-BEA3425BC086}"/>
              </a:ext>
            </a:extLst>
          </p:cNvPr>
          <p:cNvSpPr/>
          <p:nvPr/>
        </p:nvSpPr>
        <p:spPr>
          <a:xfrm>
            <a:off x="7737572" y="3101346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A73EE8A-D139-117B-A00C-34DF92A4EC32}"/>
              </a:ext>
            </a:extLst>
          </p:cNvPr>
          <p:cNvSpPr/>
          <p:nvPr/>
        </p:nvSpPr>
        <p:spPr>
          <a:xfrm>
            <a:off x="7933485" y="3101346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8E9C1E53-2917-E8A0-51C8-E5622996AE9C}"/>
              </a:ext>
            </a:extLst>
          </p:cNvPr>
          <p:cNvSpPr/>
          <p:nvPr/>
        </p:nvSpPr>
        <p:spPr>
          <a:xfrm>
            <a:off x="8117000" y="3101346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7" name="Cube 36">
            <a:extLst>
              <a:ext uri="{FF2B5EF4-FFF2-40B4-BE49-F238E27FC236}">
                <a16:creationId xmlns:a16="http://schemas.microsoft.com/office/drawing/2014/main" id="{F4601A9D-E6A7-FB35-B6BE-70320767975B}"/>
              </a:ext>
            </a:extLst>
          </p:cNvPr>
          <p:cNvSpPr/>
          <p:nvPr/>
        </p:nvSpPr>
        <p:spPr>
          <a:xfrm>
            <a:off x="6263248" y="3101346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Cube 37">
            <a:extLst>
              <a:ext uri="{FF2B5EF4-FFF2-40B4-BE49-F238E27FC236}">
                <a16:creationId xmlns:a16="http://schemas.microsoft.com/office/drawing/2014/main" id="{8CB659EB-FFB4-8B7A-B99F-ED201A2FD53A}"/>
              </a:ext>
            </a:extLst>
          </p:cNvPr>
          <p:cNvSpPr/>
          <p:nvPr/>
        </p:nvSpPr>
        <p:spPr>
          <a:xfrm>
            <a:off x="5136695" y="3101347"/>
            <a:ext cx="1126553" cy="1126553"/>
          </a:xfrm>
          <a:prstGeom prst="cube">
            <a:avLst/>
          </a:prstGeom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1FD08E22-467B-CD88-19B8-2C4436CA25C6}"/>
              </a:ext>
            </a:extLst>
          </p:cNvPr>
          <p:cNvSpPr/>
          <p:nvPr/>
        </p:nvSpPr>
        <p:spPr>
          <a:xfrm>
            <a:off x="8281183" y="3101346"/>
            <a:ext cx="108000" cy="93627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4000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0" grpId="0"/>
      <p:bldP spid="26" grpId="0"/>
      <p:bldP spid="27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</TotalTime>
  <Words>144</Words>
  <Application>Microsoft Office PowerPoint</Application>
  <PresentationFormat>Affichage à l'écran (4:3)</PresentationFormat>
  <Paragraphs>98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  <vt:lpstr>Écris le nombre représenté en chiffres.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38</cp:revision>
  <dcterms:created xsi:type="dcterms:W3CDTF">2023-02-07T14:55:57Z</dcterms:created>
  <dcterms:modified xsi:type="dcterms:W3CDTF">2025-10-12T13:17:02Z</dcterms:modified>
</cp:coreProperties>
</file>